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3D72E-32A2-42FA-AE3C-8AB605954B58}" type="datetimeFigureOut">
              <a:rPr lang="uk-UA" smtClean="0"/>
              <a:pPr/>
              <a:t>29.11.2019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17E67-9336-40FC-BCA6-D0B64C68B85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619672" y="4941168"/>
            <a:ext cx="5486400" cy="1015008"/>
          </a:xfrm>
        </p:spPr>
        <p:txBody>
          <a:bodyPr/>
          <a:lstStyle/>
          <a:p>
            <a:pPr lvl="0"/>
            <a:r>
              <a:rPr lang="uk-UA" dirty="0" smtClean="0"/>
              <a:t> </a:t>
            </a:r>
            <a:endParaRPr lang="uk-UA" dirty="0"/>
          </a:p>
          <a:p>
            <a:endParaRPr lang="uk-UA" dirty="0"/>
          </a:p>
        </p:txBody>
      </p:sp>
      <p:pic>
        <p:nvPicPr>
          <p:cNvPr id="7" name="Рисунок 6" descr="C:\Users\Metodist\Desktop\завантаження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 bwMode="auto">
          <a:xfrm>
            <a:off x="-324544" y="-243408"/>
            <a:ext cx="10153128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51720" y="2204864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Здоров’язбережувальні</a:t>
            </a:r>
            <a:r>
              <a:rPr lang="uk-UA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технології – інноваційний крок в формуванні здорового способу життя».  </a:t>
            </a:r>
            <a:endParaRPr lang="uk-UA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dirty="0" smtClean="0"/>
              <a:t>-</a:t>
            </a:r>
            <a:endParaRPr lang="uk-UA" dirty="0"/>
          </a:p>
        </p:txBody>
      </p:sp>
      <p:pic>
        <p:nvPicPr>
          <p:cNvPr id="10242" name="Picture 2" descr="C:\Users\Metodist\Desktop\ad4bcff3f04f62fdbc5151da7e76ee82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07704"/>
            <a:ext cx="10693695" cy="92170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11760" y="-1395536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800" b="1" dirty="0" smtClean="0">
              <a:solidFill>
                <a:srgbClr val="C00000"/>
              </a:solidFill>
            </a:endParaRP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В </a:t>
            </a:r>
            <a:r>
              <a:rPr lang="uk-UA" sz="2800" b="1" dirty="0" smtClean="0">
                <a:solidFill>
                  <a:srgbClr val="C00000"/>
                </a:solidFill>
              </a:rPr>
              <a:t>Умовах нашого закладу  </a:t>
            </a:r>
            <a:endParaRPr lang="uk-UA" sz="2800" b="1" dirty="0" smtClean="0">
              <a:solidFill>
                <a:srgbClr val="C0000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використовуються </a:t>
            </a:r>
            <a:r>
              <a:rPr lang="uk-UA" sz="2800" b="1" dirty="0" smtClean="0">
                <a:solidFill>
                  <a:srgbClr val="C00000"/>
                </a:solidFill>
              </a:rPr>
              <a:t>наступні здоров</a:t>
            </a:r>
            <a:r>
              <a:rPr lang="en-US" sz="2800" b="1" dirty="0" smtClean="0">
                <a:solidFill>
                  <a:srgbClr val="C00000"/>
                </a:solidFill>
              </a:rPr>
              <a:t>`</a:t>
            </a:r>
            <a:r>
              <a:rPr lang="uk-UA" sz="2800" b="1" dirty="0" err="1" smtClean="0">
                <a:solidFill>
                  <a:srgbClr val="C00000"/>
                </a:solidFill>
              </a:rPr>
              <a:t>язбережувальні</a:t>
            </a:r>
            <a:r>
              <a:rPr lang="uk-UA" sz="2800" b="1" dirty="0" smtClean="0">
                <a:solidFill>
                  <a:srgbClr val="C00000"/>
                </a:solidFill>
              </a:rPr>
              <a:t> технології: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1266" name="Picture 2" descr="C:\Users\Metodist\Desktop\группа-в-составе-ети-и-рамка-35468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251520"/>
            <a:ext cx="9793088" cy="92170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620688"/>
            <a:ext cx="45720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 організації здоров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язбережувального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розвиваючого середовища (за результатами тематичного вивчення груп  для дітей середнього віку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2290" name="Picture 2" descr="C:\Users\Metodist\Desktop\depositphotos_121552852-stock-illustration-frame-with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747464"/>
            <a:ext cx="9396536" cy="84249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3645024"/>
            <a:ext cx="7392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7200" b="1" dirty="0" smtClean="0">
                <a:solidFill>
                  <a:srgbClr val="7030A0"/>
                </a:solidFill>
              </a:rPr>
              <a:t>Дякуємо за увагу!</a:t>
            </a:r>
            <a:endParaRPr lang="uk-UA" sz="7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Metodist\Desktop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 descr="C:\Users\Metodist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Metodist\Desktop\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Metodist\Desktop\5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Metodist\Desktop\7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 descr="C:\Users\Metodist\Desktop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C:\Users\Metodist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221088"/>
            <a:ext cx="5486400" cy="1146250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1520" y="0"/>
            <a:ext cx="8712968" cy="414908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21288"/>
            <a:ext cx="5486400" cy="150912"/>
          </a:xfrm>
        </p:spPr>
        <p:txBody>
          <a:bodyPr>
            <a:normAutofit fontScale="25000" lnSpcReduction="20000"/>
          </a:bodyPr>
          <a:lstStyle/>
          <a:p>
            <a:r>
              <a:rPr lang="uk-UA" dirty="0" err="1" smtClean="0"/>
              <a:t>Коригуючі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9218" name="Picture 2" descr="C:\Users\Metodist\Desktop\hello_html_42907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179512"/>
            <a:ext cx="9721080" cy="8352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-459432"/>
            <a:ext cx="63367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 algn="ctr">
              <a:lnSpc>
                <a:spcPct val="150000"/>
              </a:lnSpc>
            </a:pPr>
            <a:r>
              <a:rPr lang="uk-UA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Коригуючі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вправи ті </a:t>
            </a:r>
            <a:r>
              <a:rPr lang="uk-UA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ігри:</a:t>
            </a:r>
          </a:p>
          <a:p>
            <a:pPr>
              <a:lnSpc>
                <a:spcPct val="150000"/>
              </a:lnSpc>
            </a:pP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попередження плоскостопості,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корекції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постави, </a:t>
            </a: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координації рухів та рівноваги,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-загальної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дрібної моторики рук, </a:t>
            </a: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розвитку 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уваги та </a:t>
            </a:r>
            <a:r>
              <a:rPr lang="uk-UA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яті.</a:t>
            </a:r>
            <a:endParaRPr lang="uk-UA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Metodist</cp:lastModifiedBy>
  <cp:revision>16</cp:revision>
  <dcterms:created xsi:type="dcterms:W3CDTF">2019-11-25T14:56:37Z</dcterms:created>
  <dcterms:modified xsi:type="dcterms:W3CDTF">2019-11-29T13:44:29Z</dcterms:modified>
</cp:coreProperties>
</file>